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6" r:id="rId10"/>
    <p:sldId id="265" r:id="rId11"/>
    <p:sldId id="267" r:id="rId12"/>
    <p:sldId id="264"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3" d="100"/>
          <a:sy n="93" d="100"/>
        </p:scale>
        <p:origin x="-78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D09694-658F-0E4D-91CB-E7F5FB7A6CF6}"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CE38AE-8AD3-9840-A7CA-2E2BDF8EF77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D09694-658F-0E4D-91CB-E7F5FB7A6CF6}"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CE38AE-8AD3-9840-A7CA-2E2BDF8EF77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D09694-658F-0E4D-91CB-E7F5FB7A6CF6}"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CE38AE-8AD3-9840-A7CA-2E2BDF8EF77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D09694-658F-0E4D-91CB-E7F5FB7A6CF6}"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CE38AE-8AD3-9840-A7CA-2E2BDF8EF77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D09694-658F-0E4D-91CB-E7F5FB7A6CF6}" type="datetimeFigureOut">
              <a:rPr lang="en-US" smtClean="0"/>
              <a:pPr/>
              <a:t>3/14/12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CE38AE-8AD3-9840-A7CA-2E2BDF8EF77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D09694-658F-0E4D-91CB-E7F5FB7A6CF6}" type="datetimeFigureOut">
              <a:rPr lang="en-US" smtClean="0"/>
              <a:pPr/>
              <a:t>3/14/12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CE38AE-8AD3-9840-A7CA-2E2BDF8EF77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D09694-658F-0E4D-91CB-E7F5FB7A6CF6}" type="datetimeFigureOut">
              <a:rPr lang="en-US" smtClean="0"/>
              <a:pPr/>
              <a:t>3/14/12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CE38AE-8AD3-9840-A7CA-2E2BDF8EF77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D09694-658F-0E4D-91CB-E7F5FB7A6CF6}" type="datetimeFigureOut">
              <a:rPr lang="en-US" smtClean="0"/>
              <a:pPr/>
              <a:t>3/14/12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CE38AE-8AD3-9840-A7CA-2E2BDF8EF77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D09694-658F-0E4D-91CB-E7F5FB7A6CF6}" type="datetimeFigureOut">
              <a:rPr lang="en-US" smtClean="0"/>
              <a:pPr/>
              <a:t>3/14/12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CE38AE-8AD3-9840-A7CA-2E2BDF8EF77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D09694-658F-0E4D-91CB-E7F5FB7A6CF6}" type="datetimeFigureOut">
              <a:rPr lang="en-US" smtClean="0"/>
              <a:pPr/>
              <a:t>3/14/12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CE38AE-8AD3-9840-A7CA-2E2BDF8EF77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D09694-658F-0E4D-91CB-E7F5FB7A6CF6}" type="datetimeFigureOut">
              <a:rPr lang="en-US" smtClean="0"/>
              <a:pPr/>
              <a:t>3/14/12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CE38AE-8AD3-9840-A7CA-2E2BDF8EF77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09694-658F-0E4D-91CB-E7F5FB7A6CF6}" type="datetimeFigureOut">
              <a:rPr lang="en-US" smtClean="0"/>
              <a:pPr/>
              <a:t>3/14/12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CE38AE-8AD3-9840-A7CA-2E2BDF8EF77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razoo.com/p/for_individual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razoo.com/p/for_nonprofit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bizjournals.com/profiles/company/tx/austin/convio_inc/3289028/" TargetMode="External"/><Relationship Id="rId4" Type="http://schemas.openxmlformats.org/officeDocument/2006/relationships/hyperlink" Target="http://www.bizjournals.com/profiles/company/wa/seattle/university_of_washington/3242959/" TargetMode="External"/><Relationship Id="rId5" Type="http://schemas.openxmlformats.org/officeDocument/2006/relationships/hyperlink" Target="http://www.bizjournals.com/profiles/company/dc/washington/national_multiple_sclerosis_society/3307248/" TargetMode="External"/><Relationship Id="rId6" Type="http://schemas.openxmlformats.org/officeDocument/2006/relationships/hyperlink" Target="http://www.bizjournals.com/profiles/company/wa/seattle/american_cancer_society/3275142/" TargetMode="External"/><Relationship Id="rId1" Type="http://schemas.openxmlformats.org/officeDocument/2006/relationships/slideLayout" Target="../slideLayouts/slideLayout2.xml"/><Relationship Id="rId2" Type="http://schemas.openxmlformats.org/officeDocument/2006/relationships/hyperlink" Target="http://www.bizjournals.com/seattle/news/2011/12/29/seattle-ranks-fourth-in-the-us-in.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 GIVING </a:t>
            </a:r>
            <a:endParaRPr lang="en-US" dirty="0"/>
          </a:p>
        </p:txBody>
      </p:sp>
      <p:sp>
        <p:nvSpPr>
          <p:cNvPr id="3" name="Subtitle 2"/>
          <p:cNvSpPr>
            <a:spLocks noGrp="1"/>
          </p:cNvSpPr>
          <p:nvPr>
            <p:ph type="subTitle" idx="1"/>
          </p:nvPr>
        </p:nvSpPr>
        <p:spPr/>
        <p:txBody>
          <a:bodyPr/>
          <a:lstStyle/>
          <a:p>
            <a:r>
              <a:rPr lang="en-US" dirty="0" smtClean="0"/>
              <a:t>Sites that Connect People to Causes and Nonprofits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Razoo</a:t>
            </a:r>
            <a:r>
              <a:rPr lang="en-US" dirty="0" smtClean="0"/>
              <a:t> and </a:t>
            </a:r>
            <a:r>
              <a:rPr lang="en-US" dirty="0" smtClean="0"/>
              <a:t>Donors</a:t>
            </a:r>
            <a:endParaRPr lang="en-US" dirty="0"/>
          </a:p>
        </p:txBody>
      </p:sp>
      <p:sp>
        <p:nvSpPr>
          <p:cNvPr id="3" name="Content Placeholder 2"/>
          <p:cNvSpPr>
            <a:spLocks noGrp="1"/>
          </p:cNvSpPr>
          <p:nvPr>
            <p:ph idx="1"/>
          </p:nvPr>
        </p:nvSpPr>
        <p:spPr/>
        <p:txBody>
          <a:bodyPr/>
          <a:lstStyle/>
          <a:p>
            <a:r>
              <a:rPr lang="en-US" b="1" dirty="0" smtClean="0"/>
              <a:t>For Donors: You can find and support your favorite cause or nonprofit or set up your own fundraiser.</a:t>
            </a:r>
            <a:r>
              <a:rPr lang="en-US" b="1" dirty="0" smtClean="0"/>
              <a:t> </a:t>
            </a:r>
          </a:p>
          <a:p>
            <a:r>
              <a:rPr lang="en-US" b="1" dirty="0" smtClean="0"/>
              <a:t>http://</a:t>
            </a:r>
            <a:r>
              <a:rPr lang="en-US" b="1" dirty="0" err="1" smtClean="0"/>
              <a:t>www.razoo.com</a:t>
            </a:r>
            <a:r>
              <a:rPr lang="en-US" b="1" dirty="0" smtClean="0"/>
              <a:t>/story/new</a:t>
            </a:r>
          </a:p>
          <a:p>
            <a:r>
              <a:rPr lang="en-US" b="1" dirty="0" smtClean="0">
                <a:hlinkClick r:id="rId2"/>
              </a:rPr>
              <a:t>http://www.razoo.com/p/for_individuals</a:t>
            </a:r>
            <a:endParaRPr lang="en-US" b="1"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Razoo</a:t>
            </a:r>
            <a:r>
              <a:rPr lang="en-US" dirty="0" smtClean="0"/>
              <a:t> </a:t>
            </a:r>
            <a:r>
              <a:rPr lang="en-US" dirty="0" smtClean="0"/>
              <a:t>and</a:t>
            </a:r>
            <a:r>
              <a:rPr lang="en-US" dirty="0" smtClean="0"/>
              <a:t> </a:t>
            </a:r>
            <a:r>
              <a:rPr lang="en-US" dirty="0" smtClean="0"/>
              <a:t>Fundraisers</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http://</a:t>
            </a:r>
            <a:r>
              <a:rPr lang="en-US" dirty="0" err="1" smtClean="0"/>
              <a:t>www.razoo.com/p/for_nonprofits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Razoo</a:t>
            </a:r>
            <a:r>
              <a:rPr lang="en-US" dirty="0" smtClean="0"/>
              <a:t> helps nonprofits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a:t>For Non-profits</a:t>
            </a:r>
            <a:r>
              <a:rPr lang="en-US" b="1" dirty="0" smtClean="0"/>
              <a:t>:  </a:t>
            </a:r>
            <a:r>
              <a:rPr lang="en-US" b="1" dirty="0" smtClean="0">
                <a:hlinkClick r:id="rId2"/>
              </a:rPr>
              <a:t>non</a:t>
            </a:r>
            <a:r>
              <a:rPr lang="en-US" b="1" dirty="0">
                <a:hlinkClick r:id="rId2"/>
              </a:rPr>
              <a:t>-profits can accept online donations and create fundraising campaigns for specific projects or start a fundraiser for a good cause. You can also claim access to your organization’s listing (based on the IRS Business Master File) to share your stories for free on your fundraising page and use the DonateAnywhere widget to accept donations through Razoo. Razoo’s per donation transaction fee is 2.9% with an additional 2.0% for team fundraising tools.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Did you know that over 90% of the nonprofits in the world use at least one social networking site? If you tie that to the fact that almost half the American population uses </a:t>
            </a:r>
            <a:r>
              <a:rPr lang="en-US" dirty="0" err="1" smtClean="0"/>
              <a:t>Facebook</a:t>
            </a:r>
            <a:r>
              <a:rPr lang="en-US" dirty="0" smtClean="0"/>
              <a:t> you quickly start to see that social media is taking over the nonprofit world (just like it's doing in the business world)</a:t>
            </a:r>
            <a:r>
              <a:rPr lang="en-US" dirty="0" smtClean="0"/>
              <a:t>.</a:t>
            </a:r>
          </a:p>
          <a:p>
            <a:r>
              <a:rPr lang="en-US" b="1" dirty="0" smtClean="0"/>
              <a:t>P</a:t>
            </a:r>
            <a:r>
              <a:rPr lang="en-US" b="1" dirty="0" smtClean="0"/>
              <a:t>articipants </a:t>
            </a:r>
            <a:r>
              <a:rPr lang="en-US" b="1" dirty="0" smtClean="0"/>
              <a:t>who use social networking tools like </a:t>
            </a:r>
            <a:r>
              <a:rPr lang="en-US" b="1" dirty="0" err="1" smtClean="0"/>
              <a:t>Facebook</a:t>
            </a:r>
            <a:r>
              <a:rPr lang="en-US" b="1" dirty="0" smtClean="0"/>
              <a:t>, Twitter and YouTube communicate with their networks more regularly and send more messages. This resulted </a:t>
            </a:r>
            <a:r>
              <a:rPr lang="en-US" b="1" smtClean="0"/>
              <a:t>in </a:t>
            </a:r>
            <a:r>
              <a:rPr lang="en-US" b="1" smtClean="0"/>
              <a:t>increased </a:t>
            </a:r>
            <a:r>
              <a:rPr lang="en-US" b="1" dirty="0" smtClean="0"/>
              <a:t>fundraising results by up to 40%.</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Purpose</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The convergence of social media and activism has given rise to a new wave of “social giving” sites that are helping people discover, engage with, and support the causes and nonprofit organizations they care about</a:t>
            </a:r>
            <a:r>
              <a:rPr lang="en-US" dirty="0" smtClean="0"/>
              <a:t>.</a:t>
            </a:r>
          </a:p>
          <a:p>
            <a:r>
              <a:rPr lang="en-US" dirty="0"/>
              <a:t>From the lone activist to large nonprofits, social giving sites present organizations of any size with an opportunity to discover new, exciting ways to expand their online presence, increase awareness, mobilize volunteers, and garner support and donations from multiple fronts.</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Players</a:t>
            </a:r>
            <a:endParaRPr lang="en-US" dirty="0"/>
          </a:p>
        </p:txBody>
      </p:sp>
      <p:sp>
        <p:nvSpPr>
          <p:cNvPr id="3" name="Content Placeholder 2"/>
          <p:cNvSpPr>
            <a:spLocks noGrp="1"/>
          </p:cNvSpPr>
          <p:nvPr>
            <p:ph idx="1"/>
          </p:nvPr>
        </p:nvSpPr>
        <p:spPr/>
        <p:txBody>
          <a:bodyPr>
            <a:normAutofit/>
          </a:bodyPr>
          <a:lstStyle/>
          <a:p>
            <a:r>
              <a:rPr lang="en-US" dirty="0" smtClean="0"/>
              <a:t>There are more </a:t>
            </a:r>
            <a:r>
              <a:rPr lang="en-US" dirty="0"/>
              <a:t>than 30 social giving sites that are revolutionizing the way people and nonprofits </a:t>
            </a:r>
            <a:r>
              <a:rPr lang="en-US" dirty="0" smtClean="0"/>
              <a:t>connect.</a:t>
            </a:r>
            <a:r>
              <a:rPr lang="en-US" dirty="0" smtClean="0"/>
              <a:t> Some of the top </a:t>
            </a:r>
            <a:r>
              <a:rPr lang="en-US" dirty="0" smtClean="0"/>
              <a:t>s</a:t>
            </a:r>
            <a:r>
              <a:rPr lang="en-US" dirty="0" smtClean="0"/>
              <a:t>ites:</a:t>
            </a:r>
          </a:p>
          <a:p>
            <a:r>
              <a:rPr lang="en-US" dirty="0" err="1" smtClean="0"/>
              <a:t>Razoo</a:t>
            </a:r>
            <a:endParaRPr lang="en-US" dirty="0" smtClean="0"/>
          </a:p>
          <a:p>
            <a:r>
              <a:rPr lang="en-US" dirty="0" err="1" smtClean="0"/>
              <a:t>Crowdrise</a:t>
            </a:r>
            <a:endParaRPr lang="en-US" dirty="0" smtClean="0"/>
          </a:p>
          <a:p>
            <a:r>
              <a:rPr lang="en-US" dirty="0" err="1" smtClean="0"/>
              <a:t>JustGive</a:t>
            </a:r>
            <a:endParaRPr lang="en-US" dirty="0" smtClean="0"/>
          </a:p>
          <a:p>
            <a:r>
              <a:rPr lang="en-US" dirty="0" err="1" smtClean="0"/>
              <a:t>GiveZooks</a:t>
            </a:r>
            <a:endParaRPr lang="en-US" dirty="0" smtClean="0"/>
          </a:p>
          <a:p>
            <a:r>
              <a:rPr lang="en-US" dirty="0" err="1" smtClean="0"/>
              <a:t>FirstGiving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Interested</a:t>
            </a:r>
            <a:endParaRPr lang="en-US" dirty="0"/>
          </a:p>
        </p:txBody>
      </p:sp>
      <p:sp>
        <p:nvSpPr>
          <p:cNvPr id="3" name="Content Placeholder 2"/>
          <p:cNvSpPr>
            <a:spLocks noGrp="1"/>
          </p:cNvSpPr>
          <p:nvPr>
            <p:ph idx="1"/>
          </p:nvPr>
        </p:nvSpPr>
        <p:spPr/>
        <p:txBody>
          <a:bodyPr/>
          <a:lstStyle/>
          <a:p>
            <a:r>
              <a:rPr lang="en-US" dirty="0" smtClean="0"/>
              <a:t>Social fundraising sites attract 2 different groups</a:t>
            </a:r>
          </a:p>
          <a:p>
            <a:r>
              <a:rPr lang="en-US" dirty="0" smtClean="0"/>
              <a:t>1. Those that want to give</a:t>
            </a:r>
          </a:p>
          <a:p>
            <a:r>
              <a:rPr lang="en-US" dirty="0" smtClean="0"/>
              <a:t>2. Those that want to receive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Purpose for the Giver</a:t>
            </a:r>
            <a:endParaRPr lang="en-US" dirty="0"/>
          </a:p>
        </p:txBody>
      </p:sp>
      <p:sp>
        <p:nvSpPr>
          <p:cNvPr id="3" name="Content Placeholder 2"/>
          <p:cNvSpPr>
            <a:spLocks noGrp="1"/>
          </p:cNvSpPr>
          <p:nvPr>
            <p:ph idx="1"/>
          </p:nvPr>
        </p:nvSpPr>
        <p:spPr/>
        <p:txBody>
          <a:bodyPr/>
          <a:lstStyle/>
          <a:p>
            <a:pPr>
              <a:buNone/>
            </a:pPr>
            <a:r>
              <a:rPr lang="en-US" dirty="0" smtClean="0"/>
              <a:t>For those wishing to contribute to their favorite cause: </a:t>
            </a:r>
          </a:p>
          <a:p>
            <a:r>
              <a:rPr lang="en-US" dirty="0" smtClean="0"/>
              <a:t>It makes it ever so easy</a:t>
            </a:r>
          </a:p>
          <a:p>
            <a:r>
              <a:rPr lang="en-US" dirty="0" smtClean="0"/>
              <a:t>Helps you stay engaged with the group</a:t>
            </a:r>
          </a:p>
          <a:p>
            <a:r>
              <a:rPr lang="en-US" dirty="0" smtClean="0"/>
              <a:t>Helps you become a messenger to spread the word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Purpose for the Receiver</a:t>
            </a:r>
            <a:endParaRPr lang="en-US" dirty="0"/>
          </a:p>
        </p:txBody>
      </p:sp>
      <p:sp>
        <p:nvSpPr>
          <p:cNvPr id="3" name="Content Placeholder 2"/>
          <p:cNvSpPr>
            <a:spLocks noGrp="1"/>
          </p:cNvSpPr>
          <p:nvPr>
            <p:ph idx="1"/>
          </p:nvPr>
        </p:nvSpPr>
        <p:spPr/>
        <p:txBody>
          <a:bodyPr/>
          <a:lstStyle/>
          <a:p>
            <a:r>
              <a:rPr lang="en-US" dirty="0" smtClean="0"/>
              <a:t>Opens up a huge base of donors never before engaged</a:t>
            </a:r>
          </a:p>
          <a:p>
            <a:r>
              <a:rPr lang="en-US" dirty="0" smtClean="0"/>
              <a:t>Cost effective </a:t>
            </a:r>
          </a:p>
          <a:p>
            <a:r>
              <a:rPr lang="en-US" dirty="0" smtClean="0"/>
              <a:t>Engages donors and encourages them to become communicators </a:t>
            </a:r>
          </a:p>
          <a:p>
            <a:r>
              <a:rPr lang="en-US" dirty="0" smtClean="0"/>
              <a:t>It is the essence of social– to help and engage others.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Seattleites are giving</a:t>
            </a:r>
            <a:endParaRPr lang="en-US" dirty="0"/>
          </a:p>
        </p:txBody>
      </p:sp>
      <p:sp>
        <p:nvSpPr>
          <p:cNvPr id="3" name="Content Placeholder 2"/>
          <p:cNvSpPr>
            <a:spLocks noGrp="1"/>
          </p:cNvSpPr>
          <p:nvPr>
            <p:ph idx="1"/>
          </p:nvPr>
        </p:nvSpPr>
        <p:spPr/>
        <p:txBody>
          <a:bodyPr>
            <a:normAutofit fontScale="77500" lnSpcReduction="20000"/>
          </a:bodyPr>
          <a:lstStyle/>
          <a:p>
            <a:r>
              <a:rPr lang="en-US" dirty="0"/>
              <a:t>Seattle ranked as the most generous city in the country for online giving in 2011, jumping three spots from </a:t>
            </a:r>
            <a:r>
              <a:rPr lang="en-US" dirty="0">
                <a:hlinkClick r:id="rId2"/>
              </a:rPr>
              <a:t>2010, according to a report by </a:t>
            </a:r>
            <a:r>
              <a:rPr lang="en-US" dirty="0">
                <a:hlinkClick r:id="rId3"/>
              </a:rPr>
              <a:t>Convio, Inc. </a:t>
            </a:r>
            <a:r>
              <a:rPr lang="en-US" dirty="0" smtClean="0">
                <a:hlinkClick r:id="rId3"/>
              </a:rPr>
              <a:t> </a:t>
            </a:r>
          </a:p>
          <a:p>
            <a:r>
              <a:rPr lang="en-US" dirty="0" smtClean="0">
                <a:hlinkClick r:id="rId3"/>
              </a:rPr>
              <a:t> </a:t>
            </a:r>
            <a:r>
              <a:rPr lang="en-US" dirty="0">
                <a:hlinkClick r:id="rId3"/>
              </a:rPr>
              <a:t>Seattleites made more than 134,000 online donations last year, totaling nearly $17 million – a 44 percent increase compared to 2010. Seattle’s average online donation vwas $124.92, significantly higher than most cities in the United States; only seven cities had averages of more than $100. The average national online gift was $65</a:t>
            </a:r>
            <a:r>
              <a:rPr lang="en-US" dirty="0" smtClean="0">
                <a:hlinkClick r:id="rId3"/>
              </a:rPr>
              <a:t>.</a:t>
            </a:r>
          </a:p>
          <a:p>
            <a:r>
              <a:rPr lang="en-US" dirty="0" smtClean="0">
                <a:hlinkClick r:id="rId3"/>
              </a:rPr>
              <a:t>The </a:t>
            </a:r>
            <a:r>
              <a:rPr lang="en-US" dirty="0">
                <a:hlinkClick r:id="rId3"/>
              </a:rPr>
              <a:t>top five recipients of Seattle online donations </a:t>
            </a:r>
            <a:r>
              <a:rPr lang="en-US" dirty="0" err="1">
                <a:hlinkClick r:id="rId3"/>
              </a:rPr>
              <a:t>were:</a:t>
            </a:r>
            <a:r>
              <a:rPr lang="en-US" dirty="0" err="1">
                <a:hlinkClick r:id="rId4"/>
              </a:rPr>
              <a:t>University</a:t>
            </a:r>
            <a:r>
              <a:rPr lang="en-US" dirty="0">
                <a:hlinkClick r:id="rId4"/>
              </a:rPr>
              <a:t> of Washington   </a:t>
            </a:r>
            <a:r>
              <a:rPr lang="en-US" dirty="0">
                <a:hlinkClick r:id="rId5"/>
              </a:rPr>
              <a:t>National Multiple Sclerosis Society   The- Komen 3-Day </a:t>
            </a:r>
            <a:r>
              <a:rPr lang="en-US" dirty="0" err="1">
                <a:hlinkClick r:id="rId5"/>
              </a:rPr>
              <a:t>Walk</a:t>
            </a:r>
            <a:r>
              <a:rPr lang="en-US" dirty="0" err="1">
                <a:hlinkClick r:id="rId6"/>
              </a:rPr>
              <a:t>American</a:t>
            </a:r>
            <a:r>
              <a:rPr lang="en-US" dirty="0">
                <a:hlinkClick r:id="rId6"/>
              </a:rPr>
              <a:t> Cancer Society Inc.   Juvenile Diabetes Research Foundation International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Razoo.com</a:t>
            </a:r>
            <a:endParaRPr lang="en-US" dirty="0"/>
          </a:p>
        </p:txBody>
      </p:sp>
      <p:sp>
        <p:nvSpPr>
          <p:cNvPr id="3" name="Content Placeholder 2"/>
          <p:cNvSpPr>
            <a:spLocks noGrp="1"/>
          </p:cNvSpPr>
          <p:nvPr>
            <p:ph idx="1"/>
          </p:nvPr>
        </p:nvSpPr>
        <p:spPr/>
        <p:txBody>
          <a:bodyPr>
            <a:normAutofit/>
          </a:bodyPr>
          <a:lstStyle/>
          <a:p>
            <a:r>
              <a:rPr lang="en-US" b="1" dirty="0" smtClean="0"/>
              <a:t>More than a </a:t>
            </a:r>
            <a:r>
              <a:rPr lang="en-US" b="1" dirty="0" smtClean="0"/>
              <a:t>Website </a:t>
            </a:r>
            <a:r>
              <a:rPr lang="en-US" b="1" dirty="0" err="1" smtClean="0"/>
              <a:t>Razoo</a:t>
            </a:r>
            <a:r>
              <a:rPr lang="en-US" b="1" dirty="0" smtClean="0"/>
              <a:t> </a:t>
            </a:r>
            <a:r>
              <a:rPr lang="en-US" b="1" dirty="0" smtClean="0"/>
              <a:t>is a movement of people who want to make generosity a part of everyday life</a:t>
            </a:r>
            <a:r>
              <a:rPr lang="en-US" b="1" dirty="0" smtClean="0"/>
              <a:t>.</a:t>
            </a:r>
            <a:endParaRPr lang="en-US" dirty="0" smtClean="0"/>
          </a:p>
          <a:p>
            <a:r>
              <a:rPr lang="en-US" dirty="0" err="1" smtClean="0"/>
              <a:t>Razoo</a:t>
            </a:r>
            <a:r>
              <a:rPr lang="en-US" dirty="0" smtClean="0"/>
              <a:t> </a:t>
            </a:r>
            <a:r>
              <a:rPr lang="en-US" dirty="0"/>
              <a:t>provides tools to search for and donate to charities, create an online fundraiser with no setup fees or monthly subscriptions and collaborate through social media</a:t>
            </a:r>
            <a:r>
              <a:rPr lang="en-US" dirty="0" smtClean="0"/>
              <a:t>.</a:t>
            </a:r>
          </a:p>
          <a:p>
            <a:r>
              <a:rPr lang="en-US" dirty="0" smtClean="0"/>
              <a:t>http://</a:t>
            </a:r>
            <a:r>
              <a:rPr lang="en-US" dirty="0" err="1" smtClean="0"/>
              <a:t>www.razoo.com/p/overview</a:t>
            </a: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Can I Do on </a:t>
            </a:r>
            <a:r>
              <a:rPr lang="en-US" b="1" dirty="0" err="1" smtClean="0"/>
              <a:t>Razoo</a:t>
            </a:r>
            <a:r>
              <a:rPr lang="en-US" b="1" dirty="0" smtClean="0"/>
              <a:t>?</a:t>
            </a:r>
            <a:endParaRPr lang="en-US" dirty="0"/>
          </a:p>
        </p:txBody>
      </p:sp>
      <p:sp>
        <p:nvSpPr>
          <p:cNvPr id="3" name="Content Placeholder 2"/>
          <p:cNvSpPr>
            <a:spLocks noGrp="1"/>
          </p:cNvSpPr>
          <p:nvPr>
            <p:ph idx="1"/>
          </p:nvPr>
        </p:nvSpPr>
        <p:spPr/>
        <p:txBody>
          <a:bodyPr/>
          <a:lstStyle/>
          <a:p>
            <a:r>
              <a:rPr lang="en-US" b="1" dirty="0" smtClean="0"/>
              <a:t>Donate: </a:t>
            </a:r>
            <a:r>
              <a:rPr lang="en-US" dirty="0" smtClean="0"/>
              <a:t>Search </a:t>
            </a:r>
            <a:r>
              <a:rPr lang="en-US" dirty="0" smtClean="0"/>
              <a:t>for and donate to 1 million officially registered nonprofit organizations</a:t>
            </a:r>
            <a:r>
              <a:rPr lang="en-US" dirty="0" smtClean="0"/>
              <a:t>.</a:t>
            </a:r>
          </a:p>
          <a:p>
            <a:r>
              <a:rPr lang="en-US" b="1" dirty="0" smtClean="0"/>
              <a:t>Fundraise: </a:t>
            </a:r>
            <a:r>
              <a:rPr lang="en-US" dirty="0" smtClean="0"/>
              <a:t>Set </a:t>
            </a:r>
            <a:r>
              <a:rPr lang="en-US" dirty="0" smtClean="0"/>
              <a:t>up a fundraiser for a charity of your choice. There are no setup fees and no monthly subscription fees</a:t>
            </a:r>
            <a:r>
              <a:rPr lang="en-US" dirty="0" smtClean="0"/>
              <a:t>.</a:t>
            </a:r>
          </a:p>
          <a:p>
            <a:r>
              <a:rPr lang="en-US" b="1" dirty="0" smtClean="0"/>
              <a:t>Collaborate: </a:t>
            </a:r>
            <a:r>
              <a:rPr lang="en-US" dirty="0" smtClean="0"/>
              <a:t>Raise </a:t>
            </a:r>
            <a:r>
              <a:rPr lang="en-US" dirty="0" smtClean="0"/>
              <a:t>money as a team on </a:t>
            </a:r>
            <a:r>
              <a:rPr lang="en-US" dirty="0" err="1" smtClean="0"/>
              <a:t>Razoo</a:t>
            </a:r>
            <a:r>
              <a:rPr lang="en-US" dirty="0" smtClean="0"/>
              <a:t>. Or simply help others spread the word about their cause.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368</TotalTime>
  <Words>735</Words>
  <Application>Microsoft Macintosh PowerPoint</Application>
  <PresentationFormat>On-screen Show (4:3)</PresentationFormat>
  <Paragraphs>50</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SOCIAL GIVING </vt:lpstr>
      <vt:lpstr>The Purpose</vt:lpstr>
      <vt:lpstr>The Players</vt:lpstr>
      <vt:lpstr>Who is Interested</vt:lpstr>
      <vt:lpstr>What is the Purpose for the Giver</vt:lpstr>
      <vt:lpstr>What is the Purpose for the Receiver</vt:lpstr>
      <vt:lpstr>Seattleites are giving</vt:lpstr>
      <vt:lpstr>Razoo.com</vt:lpstr>
      <vt:lpstr>What Can I Do on Razoo?</vt:lpstr>
      <vt:lpstr>Razoo and Donors</vt:lpstr>
      <vt:lpstr>Razoo and Fundraisers</vt:lpstr>
      <vt:lpstr>Razoo helps nonprofits</vt:lpstr>
      <vt:lpstr>In Conclusion</vt:lpstr>
    </vt:vector>
  </TitlesOfParts>
  <Company>kirby communications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GIVING </dc:title>
  <dc:creator>Stacia Kirby</dc:creator>
  <cp:lastModifiedBy>Stacia Kirby</cp:lastModifiedBy>
  <cp:revision>3</cp:revision>
  <dcterms:created xsi:type="dcterms:W3CDTF">2012-03-14T23:48:28Z</dcterms:created>
  <dcterms:modified xsi:type="dcterms:W3CDTF">2012-03-15T00:16:14Z</dcterms:modified>
</cp:coreProperties>
</file>